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биологии 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25 ноября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96758"/>
          <a:ext cx="8568952" cy="5623165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905693"/>
                <a:gridCol w="901789"/>
                <a:gridCol w="749540"/>
                <a:gridCol w="1155539"/>
                <a:gridCol w="1467847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23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22.3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 образования №1</a:t>
                      </a: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25(из88 записавшихся)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18.8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3.1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476079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34.8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11.6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2658</TotalTime>
  <Words>266</Words>
  <Application>Microsoft Office PowerPoint</Application>
  <PresentationFormat>Экран (4:3)</PresentationFormat>
  <Paragraphs>157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биологии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264</cp:revision>
  <dcterms:created xsi:type="dcterms:W3CDTF">2013-01-09T08:17:17Z</dcterms:created>
  <dcterms:modified xsi:type="dcterms:W3CDTF">2015-11-27T11:45:44Z</dcterms:modified>
</cp:coreProperties>
</file>